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57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54EEC-9F3E-4F51-A4B0-A3551124DE3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F2C683-6EFF-40A5-AD21-FAB46C62EB1C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 the following three slides I create and activate two additional users.</a:t>
          </a:r>
        </a:p>
      </dgm:t>
    </dgm:pt>
    <dgm:pt modelId="{558E68F1-ACE6-49A6-87C5-29F4770183D5}" type="parTrans" cxnId="{BFBA9AA8-C0E6-4A65-830A-19D075B9AD6A}">
      <dgm:prSet/>
      <dgm:spPr/>
      <dgm:t>
        <a:bodyPr/>
        <a:lstStyle/>
        <a:p>
          <a:endParaRPr lang="en-US"/>
        </a:p>
      </dgm:t>
    </dgm:pt>
    <dgm:pt modelId="{563BDCFE-A2FE-4DBF-BE5D-C0835523D9B7}" type="sibTrans" cxnId="{BFBA9AA8-C0E6-4A65-830A-19D075B9AD6A}">
      <dgm:prSet/>
      <dgm:spPr/>
      <dgm:t>
        <a:bodyPr/>
        <a:lstStyle/>
        <a:p>
          <a:endParaRPr lang="en-US"/>
        </a:p>
      </dgm:t>
    </dgm:pt>
    <dgm:pt modelId="{FBB32F36-23B2-47DF-AFB3-9B7AAEF8EDCB}" type="pres">
      <dgm:prSet presAssocID="{F5A54EEC-9F3E-4F51-A4B0-A3551124DE3E}" presName="vert0" presStyleCnt="0">
        <dgm:presLayoutVars>
          <dgm:dir/>
          <dgm:animOne val="branch"/>
          <dgm:animLvl val="lvl"/>
        </dgm:presLayoutVars>
      </dgm:prSet>
      <dgm:spPr/>
    </dgm:pt>
    <dgm:pt modelId="{64B92F0E-99E9-4B62-B2A7-E0B691BA6231}" type="pres">
      <dgm:prSet presAssocID="{26F2C683-6EFF-40A5-AD21-FAB46C62EB1C}" presName="thickLine" presStyleLbl="alignNode1" presStyleIdx="0" presStyleCnt="1"/>
      <dgm:spPr/>
    </dgm:pt>
    <dgm:pt modelId="{B9FF2FF6-7F3D-482B-BD80-99DE3CB9589A}" type="pres">
      <dgm:prSet presAssocID="{26F2C683-6EFF-40A5-AD21-FAB46C62EB1C}" presName="horz1" presStyleCnt="0"/>
      <dgm:spPr/>
    </dgm:pt>
    <dgm:pt modelId="{65101EA0-BC43-4E19-AA2A-BC99F52CB827}" type="pres">
      <dgm:prSet presAssocID="{26F2C683-6EFF-40A5-AD21-FAB46C62EB1C}" presName="tx1" presStyleLbl="revTx" presStyleIdx="0" presStyleCnt="1"/>
      <dgm:spPr/>
    </dgm:pt>
    <dgm:pt modelId="{E75FFE69-C6A2-4366-B6BC-C34C93FB229E}" type="pres">
      <dgm:prSet presAssocID="{26F2C683-6EFF-40A5-AD21-FAB46C62EB1C}" presName="vert1" presStyleCnt="0"/>
      <dgm:spPr/>
    </dgm:pt>
  </dgm:ptLst>
  <dgm:cxnLst>
    <dgm:cxn modelId="{8E8B6908-09E3-4B6C-8F29-9E579C279454}" type="presOf" srcId="{26F2C683-6EFF-40A5-AD21-FAB46C62EB1C}" destId="{65101EA0-BC43-4E19-AA2A-BC99F52CB827}" srcOrd="0" destOrd="0" presId="urn:microsoft.com/office/officeart/2008/layout/LinedList"/>
    <dgm:cxn modelId="{BFBA9AA8-C0E6-4A65-830A-19D075B9AD6A}" srcId="{F5A54EEC-9F3E-4F51-A4B0-A3551124DE3E}" destId="{26F2C683-6EFF-40A5-AD21-FAB46C62EB1C}" srcOrd="0" destOrd="0" parTransId="{558E68F1-ACE6-49A6-87C5-29F4770183D5}" sibTransId="{563BDCFE-A2FE-4DBF-BE5D-C0835523D9B7}"/>
    <dgm:cxn modelId="{051B53FB-F8B1-4BEB-AF23-49545B759F67}" type="presOf" srcId="{F5A54EEC-9F3E-4F51-A4B0-A3551124DE3E}" destId="{FBB32F36-23B2-47DF-AFB3-9B7AAEF8EDCB}" srcOrd="0" destOrd="0" presId="urn:microsoft.com/office/officeart/2008/layout/LinedList"/>
    <dgm:cxn modelId="{DEE59967-2AA8-4596-BDE6-674361E081F2}" type="presParOf" srcId="{FBB32F36-23B2-47DF-AFB3-9B7AAEF8EDCB}" destId="{64B92F0E-99E9-4B62-B2A7-E0B691BA6231}" srcOrd="0" destOrd="0" presId="urn:microsoft.com/office/officeart/2008/layout/LinedList"/>
    <dgm:cxn modelId="{771B9CE0-6A45-458B-95C5-4F2F0706216F}" type="presParOf" srcId="{FBB32F36-23B2-47DF-AFB3-9B7AAEF8EDCB}" destId="{B9FF2FF6-7F3D-482B-BD80-99DE3CB9589A}" srcOrd="1" destOrd="0" presId="urn:microsoft.com/office/officeart/2008/layout/LinedList"/>
    <dgm:cxn modelId="{60A6A27B-98E2-455A-9579-0899526E16B8}" type="presParOf" srcId="{B9FF2FF6-7F3D-482B-BD80-99DE3CB9589A}" destId="{65101EA0-BC43-4E19-AA2A-BC99F52CB827}" srcOrd="0" destOrd="0" presId="urn:microsoft.com/office/officeart/2008/layout/LinedList"/>
    <dgm:cxn modelId="{783CA7D3-5A7D-45A2-B28E-44BEA82215B0}" type="presParOf" srcId="{B9FF2FF6-7F3D-482B-BD80-99DE3CB9589A}" destId="{E75FFE69-C6A2-4366-B6BC-C34C93FB22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92F0E-99E9-4B62-B2A7-E0B691BA6231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01EA0-BC43-4E19-AA2A-BC99F52CB827}">
      <dsp:nvSpPr>
        <dsp:cNvPr id="0" name=""/>
        <dsp:cNvSpPr/>
      </dsp:nvSpPr>
      <dsp:spPr>
        <a:xfrm>
          <a:off x="0" y="0"/>
          <a:ext cx="6492875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 the following three slides I create and activate two additional users.</a:t>
          </a:r>
        </a:p>
      </dsp:txBody>
      <dsp:txXfrm>
        <a:off x="0" y="0"/>
        <a:ext cx="6492875" cy="510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359-9BB8-4148-8114-537E698DA205}" type="datetime1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05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2528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54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1845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746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191F-481E-48E9-BB9A-369A67A7362D}" type="datetime1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71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9E49651F-FADB-4F04-97C3-6C787E2C3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970" r="-1" b="973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977FD-7B76-4F9E-B17D-262772714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Linux + CompTIA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87483-23C8-42D3-99F1-65F42E318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This is an example of operating systems.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Navigating Linux file tree, managing servers, and accessing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4648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 users and groups in CLI</a:t>
            </a:r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AF751A61-606F-46FC-94C4-E669B7941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37690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93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8275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 user and group settings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607" y="2742196"/>
            <a:ext cx="3300457" cy="3742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slide I’ve created and logged into another user. I then tried to access the </a:t>
            </a:r>
            <a:r>
              <a:rPr lang="en-US" sz="1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todolist</a:t>
            </a:r>
            <a:r>
              <a:rPr lang="en-US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show I could only read and execute the shell script. 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88DEE746-EF1C-49D7-8362-C0F95FBF4B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963"/>
          <a:stretch>
            <a:fillRect/>
          </a:stretch>
        </p:blipFill>
        <p:spPr>
          <a:xfrm>
            <a:off x="5208104" y="929756"/>
            <a:ext cx="6472362" cy="44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7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65" y="844827"/>
            <a:ext cx="2905377" cy="14135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 users in GUI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519" y="2122569"/>
            <a:ext cx="2534478" cy="24770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slide I’ve created a third user and accessed </a:t>
            </a:r>
            <a:r>
              <a:rPr lang="en-US" sz="1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todolist</a:t>
            </a:r>
            <a:r>
              <a:rPr lang="en-US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their account.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CA7DF30-B838-449F-B1BB-AB8A8F3E0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37" y="844827"/>
            <a:ext cx="6485553" cy="54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 the top screenshot I’m showing the GUI for logging in with </a:t>
            </a:r>
            <a:r>
              <a:rPr lang="en-US" sz="2000" dirty="0" err="1">
                <a:solidFill>
                  <a:schemeClr val="tx1"/>
                </a:solidFill>
              </a:rPr>
              <a:t>ubunto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  the bottom screenshot I deleted the unneeded users and shown the results after logging out.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0E0684D-51DB-4063-8FE6-708029C1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53" y="-1"/>
            <a:ext cx="6308058" cy="3717235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50A82F-39A4-4119-B786-23B8FC93E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52" y="3717234"/>
            <a:ext cx="6308058" cy="31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1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55" y="620392"/>
            <a:ext cx="3808268" cy="25842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 network interfaces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326DF6-579F-4A85-A1F9-CD1320C25FE3}"/>
              </a:ext>
            </a:extLst>
          </p:cNvPr>
          <p:cNvSpPr txBox="1">
            <a:spLocks/>
          </p:cNvSpPr>
          <p:nvPr/>
        </p:nvSpPr>
        <p:spPr>
          <a:xfrm>
            <a:off x="6826271" y="1469079"/>
            <a:ext cx="3808268" cy="258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next three slides I am accessing and providing network info.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73921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9730F5DB-E486-4968-9F72-215C165923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" b="5236"/>
          <a:stretch>
            <a:fillRect/>
          </a:stretch>
        </p:blipFill>
        <p:spPr>
          <a:xfrm>
            <a:off x="6284913" y="2252663"/>
            <a:ext cx="4945062" cy="3783012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E97B4C-C7FE-479F-877C-355EE1DAE2D0}"/>
              </a:ext>
            </a:extLst>
          </p:cNvPr>
          <p:cNvSpPr txBox="1">
            <a:spLocks/>
          </p:cNvSpPr>
          <p:nvPr/>
        </p:nvSpPr>
        <p:spPr>
          <a:xfrm>
            <a:off x="786975" y="2745578"/>
            <a:ext cx="5309025" cy="568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slide I am locating the host IP, and pinging it. </a:t>
            </a:r>
          </a:p>
        </p:txBody>
      </p:sp>
    </p:spTree>
    <p:extLst>
      <p:ext uri="{BB962C8B-B14F-4D97-AF65-F5344CB8AC3E}">
        <p14:creationId xmlns:p14="http://schemas.microsoft.com/office/powerpoint/2010/main" val="87330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19" y="872455"/>
            <a:ext cx="3771009" cy="13277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network utilities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954" y="2416029"/>
            <a:ext cx="3771009" cy="37299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this slide I am turning the network on and off showing the network each time to see the difference</a:t>
            </a:r>
            <a:r>
              <a:rPr lang="en-US" sz="16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C1B2FED9-8DB0-4308-A9A2-9E7C8AD1F8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r="1740"/>
          <a:stretch>
            <a:fillRect/>
          </a:stretch>
        </p:blipFill>
        <p:spPr>
          <a:xfrm>
            <a:off x="5208105" y="581891"/>
            <a:ext cx="6788426" cy="59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40" y="96475"/>
            <a:ext cx="4874661" cy="17155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 network bandwidth usage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094" y="1734437"/>
            <a:ext cx="3963298" cy="138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slide I’m showing the IP address bandwidth download and upload speeds.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A4607D5-070B-4B67-B30D-002505CAF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95" y="2121204"/>
            <a:ext cx="6007459" cy="45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1307A-4701-4C10-ACD5-8160DCCA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3712" y="1525179"/>
            <a:ext cx="8915400" cy="449811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set slides I was navigating and creating file systems. In Linux directory's need files or they can’t be called on.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second set slides I created a shell script also called an executable file. Executable files are used to keep our system and process running.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third set of slides, I created and used new users. I added security like passwords and expiration dates for those passwords. I showed how the permissions on a system are important and need attention.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set of slides, I am navigating the systems network, and providing the IP address. I showed how to shut down or revive the network. Although I did not do it within my presentation it is possible to set up several networks at the same time or access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114510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9B69918D-3001-4338-8904-380A53B2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725EC5-75E9-4A6A-8E92-58A0B916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7310" b="8421"/>
          <a:stretch/>
        </p:blipFill>
        <p:spPr>
          <a:xfrm>
            <a:off x="16915" y="9233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Navigating the Linux filesystem tree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2133600"/>
            <a:ext cx="8915400" cy="377762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buFont typeface="Wingdings 3" charset="2"/>
              <a:buChar char="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three slides I will be creating two directory's each with their own subdirectory and activating them by creating files within the directory.</a:t>
            </a:r>
          </a:p>
          <a:p>
            <a:pPr indent="-182880">
              <a:buFont typeface="Wingdings 3" charset="2"/>
              <a:buChar char=""/>
            </a:pPr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B09B378E-7DAE-43D5-804A-32B7533AE723}"/>
              </a:ext>
            </a:extLst>
          </p:cNvPr>
          <p:cNvSpPr txBox="1">
            <a:spLocks/>
          </p:cNvSpPr>
          <p:nvPr/>
        </p:nvSpPr>
        <p:spPr>
          <a:xfrm>
            <a:off x="2579937" y="1864914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5B45654-1E41-4D0C-AA8C-A46B1AC38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D39BB06B-F9E3-4C9A-8A74-5BF85D948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1454BBF-CB9C-4FF6-915A-4ADCC85C1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1D72402-9D54-465B-9656-8F938318D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85BE8435-1920-4535-AA32-B6F5DB3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BB1A2F77-E480-4E18-A13F-2B952567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0B0B76BF-DCF4-4EB9-969C-3805C025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E997E693-06AC-4EC9-89D3-954C32A1A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252D29B-22CB-4CC3-B107-E0C6C3A0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DF9C1965-DC01-463D-BD42-F93D1192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91BDE1D7-423A-465A-B4C9-EA3CD265D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D1A970E-B87C-430F-BB94-4A55F2E5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AE781ED-FA4B-4175-9944-54B576CAE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A928F7-3AF8-43CC-94D9-7975B422A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C085AF0E-C55A-4484-A20D-5FFF046C1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2401E571-D69A-4A04-B9F8-FF90006F9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02F27D18-A26B-464F-B52F-52EF4166E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9B2EF7E3-8AD6-4114-883F-64ED2F81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3E5BBFA2-0C3A-4832-B823-66E6C7373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9C382B9F-1916-4465-9B86-E5D180E3D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DA9C5780-AB44-4111-AD14-B9CDC7D7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583D8553-2965-4E5F-B403-CD08C4529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7CD7A569-E069-4B39-A2E7-6B736647F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B79C6BC1-0E07-4A80-A633-BC50D3228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B847BAD8-EE16-46EF-9F1D-2E69AB93A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99A4F28A-BC31-4132-8833-AB6E2F2A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4CD9E3B6-76D9-4C3C-8904-66301FE63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F6E9CBB2-EB9C-464A-91BC-C5124ACC8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717" y="624110"/>
            <a:ext cx="363413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100" dirty="0"/>
              <a:t>Create directories and files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8004" y="2133600"/>
            <a:ext cx="363785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In the following screenshot I’ve created a directory called </a:t>
            </a:r>
            <a:r>
              <a:rPr lang="en-US" dirty="0" err="1"/>
              <a:t>JanFebSession</a:t>
            </a:r>
            <a:r>
              <a:rPr lang="en-US" dirty="0"/>
              <a:t>. In that directory I have three files.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50EE3B44-DD52-4D42-97BA-E6973B5589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1"/>
          <a:stretch/>
        </p:blipFill>
        <p:spPr>
          <a:xfrm>
            <a:off x="6091916" y="803766"/>
            <a:ext cx="5451627" cy="49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2A337B9A-DE2D-4671-B699-5EDA7354E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F78F100-9F75-4171-82C9-3EAB9ECF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5CC6B24-538F-439E-B44C-19AED5F5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ABA9C9-9CC6-4B93-8EE4-A4550C5C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A7AB509D-D2F1-4A9C-BF48-6326DEB57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F613EA00-E8C2-45FA-807E-1331D5548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EAC75582-37B0-4827-8DC2-3A91355B1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03AF0CFE-F66E-47A3-811F-CEEBD700E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048AD09C-BC5E-4920-A08A-B2021AC03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8268ABBC-49BE-4D46-B8B5-67C95D08F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A8129414-3EEF-41AC-BE29-A28F368BC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03CC4610-DBF9-4543-8BD7-89F8CF1E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5021783-C382-450B-A9B1-C9DF8879A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CAEA7686-DBED-4E04-B0AC-49EE28FDA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DA167A3D-80A0-4FE2-886F-245E490C2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00CCDA0A-7449-4F1A-909A-A2948CC30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C5EA1C-98C5-4527-9229-AED44F15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23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399E52F4-C0EA-4F46-A495-3559784B0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A302DB64-D4A2-4046-8053-A00C82FA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AFB830E8-B205-4BD2-AA4E-6394FD255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F474B804-6CFC-4795-B171-92C9F2144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3666B2D0-0EA8-4F0E-BD65-7C533D91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01B9FD63-17B2-4EC0-A297-7B9DF89BE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E1E6CECF-5821-42CF-9877-C7A3A303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C7BE453F-869A-46AA-B3B1-B88D11AF2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C0F8DD48-206E-47C6-8C4A-E628EA91E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151A3FCE-4FCE-440B-B8A2-356E188BA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1AA7EC5E-8024-4266-B7FE-69116C81A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91D0D6F4-8B94-4A45-974E-93D727836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7"/>
            <a:ext cx="3181597" cy="994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and remove directories and files.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4602" y="2216727"/>
            <a:ext cx="3181598" cy="36869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this screenshot I’m showing the tree before and after deleting the third file.</a:t>
            </a:r>
          </a:p>
        </p:txBody>
      </p:sp>
      <p:pic>
        <p:nvPicPr>
          <p:cNvPr id="10" name="Picture Placeholder 9" descr="Text&#10;&#10;Description automatically generated">
            <a:extLst>
              <a:ext uri="{FF2B5EF4-FFF2-40B4-BE49-F238E27FC236}">
                <a16:creationId xmlns:a16="http://schemas.microsoft.com/office/drawing/2014/main" id="{F6105395-4A5C-48F9-AC59-76BDF3B849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0" b="-2"/>
          <a:stretch/>
        </p:blipFill>
        <p:spPr>
          <a:xfrm>
            <a:off x="619155" y="960828"/>
            <a:ext cx="4813418" cy="4959759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0F4241C-38D8-4CE3-BE9E-490EB141D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33">
            <a:extLst>
              <a:ext uri="{FF2B5EF4-FFF2-40B4-BE49-F238E27FC236}">
                <a16:creationId xmlns:a16="http://schemas.microsoft.com/office/drawing/2014/main" id="{D643605B-3952-430D-B6EB-6987EFA3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9048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2A337B9A-DE2D-4671-B699-5EDA7354E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AF78F100-9F75-4171-82C9-3EAB9ECF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5CC6B24-538F-439E-B44C-19AED5F5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3ABA9C9-9CC6-4B93-8EE4-A4550C5C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A7AB509D-D2F1-4A9C-BF48-6326DEB57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F613EA00-E8C2-45FA-807E-1331D5548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EAC75582-37B0-4827-8DC2-3A91355B1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03AF0CFE-F66E-47A3-811F-CEEBD700E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048AD09C-BC5E-4920-A08A-B2021AC03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8268ABBC-49BE-4D46-B8B5-67C95D08F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A8129414-3EEF-41AC-BE29-A28F368BC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03CC4610-DBF9-4543-8BD7-89F8CF1E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5021783-C382-450B-A9B1-C9DF8879A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CAEA7686-DBED-4E04-B0AC-49EE28FDA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DA167A3D-80A0-4FE2-886F-245E490C2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00CCDA0A-7449-4F1A-909A-A2948CC30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BC5EA1C-98C5-4527-9229-AED44F15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23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399E52F4-C0EA-4F46-A495-3559784B0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A302DB64-D4A2-4046-8053-A00C82FA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AFB830E8-B205-4BD2-AA4E-6394FD255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F474B804-6CFC-4795-B171-92C9F2144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3666B2D0-0EA8-4F0E-BD65-7C533D91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01B9FD63-17B2-4EC0-A297-7B9DF89BE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E1E6CECF-5821-42CF-9877-C7A3A303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C7BE453F-869A-46AA-B3B1-B88D11AF2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C0F8DD48-206E-47C6-8C4A-E628EA91E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151A3FCE-4FCE-440B-B8A2-356E188BA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1AA7EC5E-8024-4266-B7FE-69116C81A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91D0D6F4-8B94-4A45-974E-93D727836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746" y="935647"/>
            <a:ext cx="3544454" cy="1501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 directories and files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4602" y="2575043"/>
            <a:ext cx="3181598" cy="3328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created a sub directory within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JanFebSession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called Course. Then created another directory called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MarAprSession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a course  sub directory with 2 files of its own.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 I located files named file1 showing that both sub directories have a file1.</a:t>
            </a:r>
          </a:p>
        </p:txBody>
      </p:sp>
      <p:pic>
        <p:nvPicPr>
          <p:cNvPr id="29" name="Picture Placeholder 28" descr="Text&#10;&#10;Description automatically generated">
            <a:extLst>
              <a:ext uri="{FF2B5EF4-FFF2-40B4-BE49-F238E27FC236}">
                <a16:creationId xmlns:a16="http://schemas.microsoft.com/office/drawing/2014/main" id="{939C847F-DD75-465E-AFD1-FD3D2FCC8C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8"/>
          <a:stretch/>
        </p:blipFill>
        <p:spPr>
          <a:xfrm>
            <a:off x="642259" y="960829"/>
            <a:ext cx="4779399" cy="4907602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0F4241C-38D8-4CE3-BE9E-490EB141D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Freeform 33">
            <a:extLst>
              <a:ext uri="{FF2B5EF4-FFF2-40B4-BE49-F238E27FC236}">
                <a16:creationId xmlns:a16="http://schemas.microsoft.com/office/drawing/2014/main" id="{D643605B-3952-430D-B6EB-6987EFA3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9048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2762" y="855676"/>
            <a:ext cx="5953630" cy="3099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three slides I’m showing an example of  a shell script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117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/>
          </a:bodyPr>
          <a:lstStyle/>
          <a:p>
            <a:r>
              <a:rPr lang="en-US" sz="3200" dirty="0"/>
              <a:t>Change script file permissions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98A2368-4D21-4F32-AEE7-02ECCD8B6F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8" b="10128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3002295"/>
            <a:ext cx="2739435" cy="2688559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slide I have created a shell script called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todolist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set the permissions of the shell list so that the user has full permissions while group and other have read and execute. I then provide a string to my shell script which will return the string and log it.</a:t>
            </a:r>
          </a:p>
        </p:txBody>
      </p:sp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2B644E4-7554-4FBF-BC0D-D23E004E27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3" b="9913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648393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slide I echo $PATH to see how the shell script has been set into my system. I  provide the shell script with a second string.</a:t>
            </a:r>
          </a:p>
        </p:txBody>
      </p:sp>
    </p:spTree>
    <p:extLst>
      <p:ext uri="{BB962C8B-B14F-4D97-AF65-F5344CB8AC3E}">
        <p14:creationId xmlns:p14="http://schemas.microsoft.com/office/powerpoint/2010/main" val="267127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2454830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pic>
        <p:nvPicPr>
          <p:cNvPr id="4" name="Picture Placeholder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F8BFF92-DCA4-4CA1-9AE8-E61EBE5B8D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" b="4655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496460"/>
            <a:ext cx="2739435" cy="1648393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make the PATH variable permanent, then run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todolist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ensure it takes place. </a:t>
            </a:r>
          </a:p>
        </p:txBody>
      </p:sp>
    </p:spTree>
    <p:extLst>
      <p:ext uri="{BB962C8B-B14F-4D97-AF65-F5344CB8AC3E}">
        <p14:creationId xmlns:p14="http://schemas.microsoft.com/office/powerpoint/2010/main" val="15870070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</TotalTime>
  <Words>616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Wisp</vt:lpstr>
      <vt:lpstr>Linux + CompTIA </vt:lpstr>
      <vt:lpstr>Navigating the Linux filesystem tree</vt:lpstr>
      <vt:lpstr>Create directories and files</vt:lpstr>
      <vt:lpstr>Copy and remove directories and files.</vt:lpstr>
      <vt:lpstr>Locate directories and files</vt:lpstr>
      <vt:lpstr>Create a shell script</vt:lpstr>
      <vt:lpstr>Change script file permissions</vt:lpstr>
      <vt:lpstr>Set the PATH variable</vt:lpstr>
      <vt:lpstr>Make the PATH variable permanent</vt:lpstr>
      <vt:lpstr>Add users and groups in CLI</vt:lpstr>
      <vt:lpstr>Test user and group settings</vt:lpstr>
      <vt:lpstr>Add users in GUI</vt:lpstr>
      <vt:lpstr>Remove users and groups</vt:lpstr>
      <vt:lpstr>Manage network interfaces</vt:lpstr>
      <vt:lpstr>Discover host IP configurations</vt:lpstr>
      <vt:lpstr>Use network utilities</vt:lpstr>
      <vt:lpstr>Monitor network bandwidth usage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+ CompTIA</dc:title>
  <dc:creator>zachariah</dc:creator>
  <cp:lastModifiedBy>zachariah</cp:lastModifiedBy>
  <cp:revision>6</cp:revision>
  <dcterms:created xsi:type="dcterms:W3CDTF">2021-12-09T19:38:30Z</dcterms:created>
  <dcterms:modified xsi:type="dcterms:W3CDTF">2021-12-11T23:25:21Z</dcterms:modified>
</cp:coreProperties>
</file>